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>
      <p:ext uri="{19B8F6BF-5375-455C-9EA6-DF929625EA0E}">
        <p15:presenceInfo xmlns:p15="http://schemas.microsoft.com/office/powerpoint/2012/main" xmlns="" userId="eef6f0b88895ea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5258" autoAdjust="0"/>
  </p:normalViewPr>
  <p:slideViewPr>
    <p:cSldViewPr snapToGrid="0">
      <p:cViewPr varScale="1">
        <p:scale>
          <a:sx n="99" d="100"/>
          <a:sy n="99" d="100"/>
        </p:scale>
        <p:origin x="-1074" y="-3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pPr/>
              <a:t>18/11/2021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="" xmlns:p14="http://schemas.microsoft.com/office/powerpoint/2010/main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772227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35014426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614787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311701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77154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78124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175923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="" xmlns:p14="http://schemas.microsoft.com/office/powerpoint/2010/main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3068949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="" xmlns:p14="http://schemas.microsoft.com/office/powerpoint/2010/main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192541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1531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63738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026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6355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4257070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xmlns="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Памятка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педагогов в работе с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родителями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Инструкция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8689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</a:t>
            </a:r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сокращений и условных </a:t>
            </a:r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</a:t>
            </a: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 </a:t>
            </a: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697742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обеспечение доступа к дополнительным общеобразовательным программам, включая предпрофессиональные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программы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спортивной подготовки </a:t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предоставления исчерпывающей информации для детей, подростков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0811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систему дополнительного образования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2839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0844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отчеты.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0011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0916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ВОЗРАСТУ,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ВОЗМОЖНОСТЯМ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:a16="http://schemas.microsoft.com/office/drawing/2014/main" xmlns="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:a16="http://schemas.microsoft.com/office/drawing/2014/main" xmlns="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:a16="http://schemas.microsoft.com/office/drawing/2014/main" xmlns="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0214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программы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качества: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экспертная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края, МО 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373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4964</TotalTime>
  <Words>561</Words>
  <Application>Microsoft Office PowerPoint</Application>
  <PresentationFormat>Произвольный</PresentationFormat>
  <Paragraphs>94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User</cp:lastModifiedBy>
  <cp:revision>555</cp:revision>
  <dcterms:created xsi:type="dcterms:W3CDTF">2016-12-13T02:44:52Z</dcterms:created>
  <dcterms:modified xsi:type="dcterms:W3CDTF">2021-11-18T07:36:10Z</dcterms:modified>
</cp:coreProperties>
</file>